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6" r:id="rId2"/>
    <p:sldMasterId id="2147483672" r:id="rId3"/>
    <p:sldMasterId id="2147483684" r:id="rId4"/>
  </p:sldMasterIdLst>
  <p:sldIdLst>
    <p:sldId id="256" r:id="rId5"/>
    <p:sldId id="257" r:id="rId6"/>
    <p:sldId id="258" r:id="rId7"/>
    <p:sldId id="260" r:id="rId8"/>
    <p:sldId id="259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19"/>
    <p:restoredTop sz="96405"/>
  </p:normalViewPr>
  <p:slideViewPr>
    <p:cSldViewPr snapToGrid="0">
      <p:cViewPr varScale="1">
        <p:scale>
          <a:sx n="109" d="100"/>
          <a:sy n="109" d="100"/>
        </p:scale>
        <p:origin x="19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ija Matić" userId="f595554f-4dec-4de7-aa6c-a02ce2ef4f13" providerId="ADAL" clId="{DA58CA87-61E3-42D4-AED7-45222755110B}"/>
    <pc:docChg chg="custSel addSld modSld">
      <pc:chgData name="Silvija Matić" userId="f595554f-4dec-4de7-aa6c-a02ce2ef4f13" providerId="ADAL" clId="{DA58CA87-61E3-42D4-AED7-45222755110B}" dt="2023-11-03T10:13:01.396" v="5" actId="700"/>
      <pc:docMkLst>
        <pc:docMk/>
      </pc:docMkLst>
      <pc:sldChg chg="addSp delSp modSp mod modClrScheme chgLayout">
        <pc:chgData name="Silvija Matić" userId="f595554f-4dec-4de7-aa6c-a02ce2ef4f13" providerId="ADAL" clId="{DA58CA87-61E3-42D4-AED7-45222755110B}" dt="2023-11-03T10:12:46.555" v="1" actId="700"/>
        <pc:sldMkLst>
          <pc:docMk/>
          <pc:sldMk cId="683897155" sldId="257"/>
        </pc:sldMkLst>
        <pc:spChg chg="add del mod ord">
          <ac:chgData name="Silvija Matić" userId="f595554f-4dec-4de7-aa6c-a02ce2ef4f13" providerId="ADAL" clId="{DA58CA87-61E3-42D4-AED7-45222755110B}" dt="2023-11-03T10:12:46.555" v="1" actId="700"/>
          <ac:spMkLst>
            <pc:docMk/>
            <pc:sldMk cId="683897155" sldId="257"/>
            <ac:spMk id="2" creationId="{48214ECE-1BDB-403D-F71E-988ED872C12B}"/>
          </ac:spMkLst>
        </pc:spChg>
        <pc:spChg chg="add del mod ord">
          <ac:chgData name="Silvija Matić" userId="f595554f-4dec-4de7-aa6c-a02ce2ef4f13" providerId="ADAL" clId="{DA58CA87-61E3-42D4-AED7-45222755110B}" dt="2023-11-03T10:12:46.555" v="1" actId="700"/>
          <ac:spMkLst>
            <pc:docMk/>
            <pc:sldMk cId="683897155" sldId="257"/>
            <ac:spMk id="3" creationId="{DD60C307-6583-A436-4C1B-2F135CE84AB3}"/>
          </ac:spMkLst>
        </pc:spChg>
        <pc:spChg chg="add mod ord">
          <ac:chgData name="Silvija Matić" userId="f595554f-4dec-4de7-aa6c-a02ce2ef4f13" providerId="ADAL" clId="{DA58CA87-61E3-42D4-AED7-45222755110B}" dt="2023-11-03T10:12:46.555" v="1" actId="700"/>
          <ac:spMkLst>
            <pc:docMk/>
            <pc:sldMk cId="683897155" sldId="257"/>
            <ac:spMk id="4" creationId="{5F4CD86E-970B-FD4A-8004-E1546F1445F2}"/>
          </ac:spMkLst>
        </pc:spChg>
        <pc:spChg chg="add mod ord">
          <ac:chgData name="Silvija Matić" userId="f595554f-4dec-4de7-aa6c-a02ce2ef4f13" providerId="ADAL" clId="{DA58CA87-61E3-42D4-AED7-45222755110B}" dt="2023-11-03T10:12:46.555" v="1" actId="700"/>
          <ac:spMkLst>
            <pc:docMk/>
            <pc:sldMk cId="683897155" sldId="257"/>
            <ac:spMk id="5" creationId="{16AC0550-629B-6395-0E23-7A8C62F3F1BA}"/>
          </ac:spMkLst>
        </pc:spChg>
      </pc:sldChg>
      <pc:sldChg chg="addSp modSp mod chgLayout">
        <pc:chgData name="Silvija Matić" userId="f595554f-4dec-4de7-aa6c-a02ce2ef4f13" providerId="ADAL" clId="{DA58CA87-61E3-42D4-AED7-45222755110B}" dt="2023-11-03T10:12:51.699" v="2" actId="700"/>
        <pc:sldMkLst>
          <pc:docMk/>
          <pc:sldMk cId="2510209383" sldId="258"/>
        </pc:sldMkLst>
        <pc:spChg chg="add mod">
          <ac:chgData name="Silvija Matić" userId="f595554f-4dec-4de7-aa6c-a02ce2ef4f13" providerId="ADAL" clId="{DA58CA87-61E3-42D4-AED7-45222755110B}" dt="2023-11-03T10:12:51.699" v="2" actId="700"/>
          <ac:spMkLst>
            <pc:docMk/>
            <pc:sldMk cId="2510209383" sldId="258"/>
            <ac:spMk id="2" creationId="{E0C67C12-D6CF-0669-F90A-61C3C4499ED4}"/>
          </ac:spMkLst>
        </pc:spChg>
        <pc:spChg chg="add mod">
          <ac:chgData name="Silvija Matić" userId="f595554f-4dec-4de7-aa6c-a02ce2ef4f13" providerId="ADAL" clId="{DA58CA87-61E3-42D4-AED7-45222755110B}" dt="2023-11-03T10:12:51.699" v="2" actId="700"/>
          <ac:spMkLst>
            <pc:docMk/>
            <pc:sldMk cId="2510209383" sldId="258"/>
            <ac:spMk id="3" creationId="{16F0BDEB-857C-B3FF-5C0D-68EC831E2C1E}"/>
          </ac:spMkLst>
        </pc:spChg>
      </pc:sldChg>
      <pc:sldChg chg="addSp modSp mod modClrScheme chgLayout">
        <pc:chgData name="Silvija Matić" userId="f595554f-4dec-4de7-aa6c-a02ce2ef4f13" providerId="ADAL" clId="{DA58CA87-61E3-42D4-AED7-45222755110B}" dt="2023-11-03T10:12:55.906" v="3" actId="700"/>
        <pc:sldMkLst>
          <pc:docMk/>
          <pc:sldMk cId="208449979" sldId="259"/>
        </pc:sldMkLst>
        <pc:spChg chg="add mod">
          <ac:chgData name="Silvija Matić" userId="f595554f-4dec-4de7-aa6c-a02ce2ef4f13" providerId="ADAL" clId="{DA58CA87-61E3-42D4-AED7-45222755110B}" dt="2023-11-03T10:12:55.906" v="3" actId="700"/>
          <ac:spMkLst>
            <pc:docMk/>
            <pc:sldMk cId="208449979" sldId="259"/>
            <ac:spMk id="2" creationId="{57006D87-A632-B0AC-734C-D427D28DD819}"/>
          </ac:spMkLst>
        </pc:spChg>
        <pc:spChg chg="add mod">
          <ac:chgData name="Silvija Matić" userId="f595554f-4dec-4de7-aa6c-a02ce2ef4f13" providerId="ADAL" clId="{DA58CA87-61E3-42D4-AED7-45222755110B}" dt="2023-11-03T10:12:55.906" v="3" actId="700"/>
          <ac:spMkLst>
            <pc:docMk/>
            <pc:sldMk cId="208449979" sldId="259"/>
            <ac:spMk id="3" creationId="{45950CFB-5D41-10BE-702E-76F0DC56317C}"/>
          </ac:spMkLst>
        </pc:spChg>
      </pc:sldChg>
      <pc:sldChg chg="addSp delSp modSp add mod modClrScheme chgLayout">
        <pc:chgData name="Silvija Matić" userId="f595554f-4dec-4de7-aa6c-a02ce2ef4f13" providerId="ADAL" clId="{DA58CA87-61E3-42D4-AED7-45222755110B}" dt="2023-11-03T10:13:01.396" v="5" actId="700"/>
        <pc:sldMkLst>
          <pc:docMk/>
          <pc:sldMk cId="2234685141" sldId="260"/>
        </pc:sldMkLst>
        <pc:spChg chg="del mod ord">
          <ac:chgData name="Silvija Matić" userId="f595554f-4dec-4de7-aa6c-a02ce2ef4f13" providerId="ADAL" clId="{DA58CA87-61E3-42D4-AED7-45222755110B}" dt="2023-11-03T10:13:01.396" v="5" actId="700"/>
          <ac:spMkLst>
            <pc:docMk/>
            <pc:sldMk cId="2234685141" sldId="260"/>
            <ac:spMk id="2" creationId="{E0C67C12-D6CF-0669-F90A-61C3C4499ED4}"/>
          </ac:spMkLst>
        </pc:spChg>
        <pc:spChg chg="del mod ord">
          <ac:chgData name="Silvija Matić" userId="f595554f-4dec-4de7-aa6c-a02ce2ef4f13" providerId="ADAL" clId="{DA58CA87-61E3-42D4-AED7-45222755110B}" dt="2023-11-03T10:13:01.396" v="5" actId="700"/>
          <ac:spMkLst>
            <pc:docMk/>
            <pc:sldMk cId="2234685141" sldId="260"/>
            <ac:spMk id="3" creationId="{16F0BDEB-857C-B3FF-5C0D-68EC831E2C1E}"/>
          </ac:spMkLst>
        </pc:spChg>
        <pc:spChg chg="add mod ord">
          <ac:chgData name="Silvija Matić" userId="f595554f-4dec-4de7-aa6c-a02ce2ef4f13" providerId="ADAL" clId="{DA58CA87-61E3-42D4-AED7-45222755110B}" dt="2023-11-03T10:13:01.396" v="5" actId="700"/>
          <ac:spMkLst>
            <pc:docMk/>
            <pc:sldMk cId="2234685141" sldId="260"/>
            <ac:spMk id="4" creationId="{E130180B-DD3A-F6AC-DDAB-9B0C585A781E}"/>
          </ac:spMkLst>
        </pc:spChg>
        <pc:spChg chg="add mod ord">
          <ac:chgData name="Silvija Matić" userId="f595554f-4dec-4de7-aa6c-a02ce2ef4f13" providerId="ADAL" clId="{DA58CA87-61E3-42D4-AED7-45222755110B}" dt="2023-11-03T10:13:01.396" v="5" actId="700"/>
          <ac:spMkLst>
            <pc:docMk/>
            <pc:sldMk cId="2234685141" sldId="260"/>
            <ac:spMk id="5" creationId="{1F5C9B54-F607-8A16-C6D1-6ABE0E231D1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BA9E-DFEF-224C-928A-0F23F0945C94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3D3F-2CDF-4847-A5DB-1F345F37818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91625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BA9E-DFEF-224C-928A-0F23F0945C94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3D3F-2CDF-4847-A5DB-1F345F37818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24873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BA9E-DFEF-224C-928A-0F23F0945C94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3D3F-2CDF-4847-A5DB-1F345F37818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161547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1FE60-F2C3-2976-3FBC-A4139425C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970C5-AFEF-B40D-E03C-CA7C049C1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858CC-239A-F0D3-5820-88B60EA5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89DA-DE93-5A49-81E6-20D396B21C61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204C4-7AA2-CB2A-E7B1-530E13E2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975AD-94F2-0187-87CE-68218452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90C3-2AEB-C941-861C-C58E6DF0283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41332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87895-0266-DE33-618A-262676659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7EFA8-6A21-D0FF-988D-92BBD6AE3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AE72F-86F1-5BA0-4243-E7F0CBB6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89DA-DE93-5A49-81E6-20D396B21C61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0737E-BCD8-FA39-FC8B-C383B0EA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1849F-4DBD-79DB-2139-7DB814FF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90C3-2AEB-C941-861C-C58E6DF0283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809065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3779F-F288-26F0-12BD-455040B8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FA40E-2066-FE15-55B4-59DF29D60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84185-C75D-9A88-4239-0964D8E6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89DA-DE93-5A49-81E6-20D396B21C61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DDE79-F526-BED9-2195-DB3C12CC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C5A89-CC62-A544-7959-D444B4982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90C3-2AEB-C941-861C-C58E6DF0283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25740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46449-DBD9-8728-0724-6D35A0E29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F2652-E3DD-F7D1-9C32-358EC0D4F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60E0C-066F-9FF7-B7EE-36FE5BEE9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4A737-3A9F-4AF0-95A3-664DAA00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89DA-DE93-5A49-81E6-20D396B21C61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D07E33-2FC6-6C0D-D9DA-5CAEE5E0F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20EB3-7FED-E02F-B079-90CCD1DA7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90C3-2AEB-C941-861C-C58E6DF0283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90816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AE308-FFB0-3FDD-FB48-4BDDD7593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7030E-2584-AEB5-29CC-575DA4C7B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9841C-8B9C-C59B-E718-B8C759EFE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F5D4F-3525-0868-533B-AC4A2840E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C89F1E-E60A-6C35-E833-DBCFAF0DBD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C04A59-74EE-C266-CED0-E03A7D584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89DA-DE93-5A49-81E6-20D396B21C61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AF550A-5E2D-A4F6-48A8-28747AC3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4B05AE-4E04-9FE1-C0AD-F0EC56CD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90C3-2AEB-C941-861C-C58E6DF0283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633651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D490E-0120-DF69-BC98-73017936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5780E-4426-D083-0FCA-73EC83988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89DA-DE93-5A49-81E6-20D396B21C61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8BA43-7C0E-F996-55AC-DE99929B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C27FB-F807-18D3-3E0A-40F8234C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90C3-2AEB-C941-861C-C58E6DF0283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912325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481BF8-F5F4-1792-FDB6-D76AEEFD2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89DA-DE93-5A49-81E6-20D396B21C61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D1471A-2EE0-D538-88FB-FF87AACC6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C6F69-6156-6C15-9BCC-9B58B760B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90C3-2AEB-C941-861C-C58E6DF0283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390577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E640-02A3-30F3-E23B-1D22B981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D6559-DE71-03E9-6196-A5CB44A1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9F3CB-C0E4-D199-5F92-8BAA200E7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B3C1F-9AC3-B24B-8299-9C98C85D0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89DA-DE93-5A49-81E6-20D396B21C61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E8263-821A-6F7F-7C35-8E102C7B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3AEB9-9BF6-BDF7-CD4B-D444B2AE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90C3-2AEB-C941-861C-C58E6DF0283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52574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BA9E-DFEF-224C-928A-0F23F0945C94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3D3F-2CDF-4847-A5DB-1F345F37818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527327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3047D-5769-FF6D-4C9D-A016247D4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C89F42-98CE-1143-F189-AAFAFAEF53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E470E-0CDC-B02A-FACC-B6F3F205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0CF47-0E15-E682-0EC1-3A81F9C52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89DA-DE93-5A49-81E6-20D396B21C61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9698F-90C6-5F45-A722-62DEF7D3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673EB-EE9D-58A6-701F-E0E563A4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90C3-2AEB-C941-861C-C58E6DF0283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58586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23EBD-3CEB-2348-8EF8-95F26F72F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DC98B-9426-3BD4-DB83-32B18855A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69D41-F8E7-6A4F-FCD3-F80373C28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89DA-DE93-5A49-81E6-20D396B21C61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C06CB-0332-9F74-A2F7-FEB5195D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E2ED9-5067-9167-A179-E0DE0F38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90C3-2AEB-C941-861C-C58E6DF0283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90709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759B4-B3D9-1C14-4C39-6F68E82A9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61F4C-213F-B777-176B-8CB0A96A5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5A49B-F0A2-A63A-365A-A198077B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89DA-DE93-5A49-81E6-20D396B21C61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148B2-DFDB-4DF3-AAFC-AC95BDFCA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CB030-201E-6FF4-41A3-ECB2386D9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90C3-2AEB-C941-861C-C58E6DF0283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036453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1D106-A2BD-24EF-B3FC-6652062A6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68508A-A4D9-8BC4-98F3-A242D0A34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BDFD2-F00B-72C5-FEDC-B3E25492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31F1-9E51-7546-827C-7ABD6662104C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DE51D-45D4-9A76-195B-8170B306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7BC6D-F85C-C63A-5673-378BF731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6232-6253-FD45-81E3-604B18701D7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510088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9B2E5-3917-D4A2-57F5-A8C142F5B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53279-B0B3-EA08-1E43-B963A5D53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E4B76-8CB8-E3A3-F98C-9F39C9C70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31F1-9E51-7546-827C-7ABD6662104C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D8ECF-4426-D4A0-2EE6-423DF2B60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F997E-CEAC-DDAC-C9CA-BCE9099A9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6232-6253-FD45-81E3-604B18701D7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972319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67A12-81E4-C1AE-2618-2635B827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0ECD5-DB17-BADE-FFB9-CEBB3C385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83560-8608-7B29-F8EB-6E9B06E0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31F1-9E51-7546-827C-7ABD6662104C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FB29C-EFAD-CD60-3331-1AE84A0D1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63AF0-BB2A-50D2-3C58-61DCB4F0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6232-6253-FD45-81E3-604B18701D7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91232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2CD05-D674-BC09-4314-9C7E3AD3F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41FD8-4C64-1090-A5A2-B99F81C47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BD150-6F12-62FA-86B7-A577C7422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9AB70-F75C-9AF6-A8B6-EB6E4EA35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31F1-9E51-7546-827C-7ABD6662104C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DB491-E24B-1A1E-CE1A-F076E6AAE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EC477-DB60-E7C3-D3C3-EF49C8F5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6232-6253-FD45-81E3-604B18701D7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002353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1DBAA-EC4B-BBD8-9D9F-6709ED33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6D4C5-7B65-EC2B-242D-EE7AC0865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CB3FD-9AA2-35B0-A38E-B4318425E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2BE278-341C-2214-74C6-A90C1DDD8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315BD8-C356-DA96-C1F2-121997E07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71F263-6012-8AB1-0762-591F8082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31F1-9E51-7546-827C-7ABD6662104C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E1AFDC-732C-077B-955D-056C4D77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9768B3-10B7-5D0E-3095-034E5953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6232-6253-FD45-81E3-604B18701D7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589817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4645-D568-BD79-3157-2566B7FA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11CB53-5E96-1B68-F686-BC9C5ADF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31F1-9E51-7546-827C-7ABD6662104C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E659B-0DA6-F310-16BB-AC6CDE01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52D42-496D-0CBC-B54C-797612AA2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6232-6253-FD45-81E3-604B18701D7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929664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B0D589-037D-3BC1-A43B-B7221AA6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31F1-9E51-7546-827C-7ABD6662104C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715437-EC61-E4F0-5DF8-507FC398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00F22-6822-94C8-F417-F5BAF8C1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6232-6253-FD45-81E3-604B18701D7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75864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BA9E-DFEF-224C-928A-0F23F0945C94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3D3F-2CDF-4847-A5DB-1F345F37818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86927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013A3-A09D-D694-8FE8-CCDAAD038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CF97B-F17C-B2DA-7AC1-5E88C56AE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AD62E-D076-6731-E84C-0604D9D0A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9C37D-058A-F562-353C-DF47F929D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31F1-9E51-7546-827C-7ABD6662104C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A0846-77C2-37BF-19F9-B6120961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A5BAB-32A5-7787-015B-E9CCC574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6232-6253-FD45-81E3-604B18701D7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724376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3AD3D-A30B-1E28-B58B-8F7605EE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5DE0FA-1D40-5F8E-4239-83B3B0317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7BC17-91C0-626F-199A-010A74C5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2CEC2-7BAE-EB95-4260-AC280E64A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31F1-9E51-7546-827C-7ABD6662104C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2F3D1-6A78-E83F-884A-6E67CDCD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4AD10-A479-6FD6-59F1-23B4B8BAF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6232-6253-FD45-81E3-604B18701D7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526038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4096B-595C-9007-5EC0-960F15DF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031E7-13E0-D909-4E3F-8164431F5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D004E-FB99-D393-44A0-2462BEC0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31F1-9E51-7546-827C-7ABD6662104C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172F9-1EC0-1F36-9E7C-AC2A3506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E0713-A131-29BA-0569-1D245D5B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6232-6253-FD45-81E3-604B18701D7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909134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F90371-D224-3213-186C-104F4757B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E3C9DA-D8AB-809A-F9BF-8062ABC9B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36A1B-37D6-E480-9673-6EBB1F22E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31F1-9E51-7546-827C-7ABD6662104C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EDD41-7327-EB4F-7C1E-FC179376D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C50FD-27FF-D3B0-43ED-1642BD689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6232-6253-FD45-81E3-604B18701D7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828906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3416-22A3-529C-EBB2-EA5D33D8B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B874A4-B36E-0782-F698-675858073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0D6E1-EF05-7A76-7469-11E9684B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490E-6E20-C540-B60E-4F102AB560AD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B6604-D0B4-20FD-3B9E-CE1ADA6E0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AD261-29A0-6A9E-68C2-F873B5D5F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05A6-7EA6-0545-BEFC-FB5804524293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864538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1B915-04CC-75CE-2D8D-25BB4F67C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44899-8A22-45FB-D93C-3AA7C5B77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911E-9D63-730B-4BE7-21D373708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490E-6E20-C540-B60E-4F102AB560AD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0D44-E969-1FC1-E517-881044D10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567D4-CCFB-2B7B-253D-AC0E1C9C1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05A6-7EA6-0545-BEFC-FB5804524293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2396261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31109-5C54-C9A2-951C-3927A8F40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02172-0B6F-B1FC-4A46-BD3E5BCE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8444D-A97E-593E-A1EF-80F7143EE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490E-6E20-C540-B60E-4F102AB560AD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27664-8963-0A50-E4C3-8FE76325A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9288A-C32D-1867-C198-2215D227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05A6-7EA6-0545-BEFC-FB5804524293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1235817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C822-4EA4-5E4C-7F28-4336A2C0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32181-27AE-5FC7-F908-D899FB9CB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D7704-F251-7B40-9E08-020F5A029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A12FA-B0D6-9608-D2A6-9F89952D7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490E-6E20-C540-B60E-4F102AB560AD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FE4DD-63C6-F45C-E036-553710DF8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8DFD7-3366-FDDC-3CA0-EBF9AE30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05A6-7EA6-0545-BEFC-FB5804524293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401906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53520-590B-9AE2-07AA-71A9629E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1C550-4BC8-8920-1A94-4F0CE5E36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8E4D5-FC46-E031-30C1-558AF5530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96D41C-B86D-87DF-AF50-3539371DE4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FC9AE-9610-CC8F-EED6-AB6EDEAA91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EFE00E-B59D-3F99-C431-DE17F51BB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490E-6E20-C540-B60E-4F102AB560AD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F4CB1C-FC86-B247-89F0-E2726B66B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7CB5FA-DD18-ADFC-EC53-ADA0C0CF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05A6-7EA6-0545-BEFC-FB5804524293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578310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51F20-FC75-1EE5-C7F3-CCFB7942B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FB968A-250F-0EDC-E376-C215C041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490E-6E20-C540-B60E-4F102AB560AD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4BD3D8-11CD-FDE9-FDB7-A28D633E9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AD80B-A3D5-62B4-7B0F-D2E908E20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05A6-7EA6-0545-BEFC-FB5804524293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82531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BA9E-DFEF-224C-928A-0F23F0945C94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3D3F-2CDF-4847-A5DB-1F345F37818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887123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96F96A-C0F5-2975-BDBD-6F0C1A84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490E-6E20-C540-B60E-4F102AB560AD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E365BD-4B5A-3C1B-C53D-8406B86E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DF648-C412-B106-E049-BA8A3CD5C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05A6-7EA6-0545-BEFC-FB5804524293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7149736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465FB-1162-E419-7B86-FE83DAA6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96671-C162-E422-592D-6F8F9810F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0480C-A554-FF66-2F56-CB4B23199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791E7-B477-17AC-D6E0-84275C01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490E-6E20-C540-B60E-4F102AB560AD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EB54A-ADDC-752A-F480-9051B1307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6DF1E-B3FE-6D2A-98C9-EB59A69E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05A6-7EA6-0545-BEFC-FB5804524293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855907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1C0B-8746-9428-1824-F7CE5765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4563F4-B1E5-0FDA-BF85-2DA627999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35893-2D09-75DB-D519-DE429F805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0883D-D32C-FA43-C6FC-5F22DCD4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490E-6E20-C540-B60E-4F102AB560AD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B118E-1714-2093-8606-E4F11151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9618B-D979-44F6-3EAC-257158142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05A6-7EA6-0545-BEFC-FB5804524293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990880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33FA-6E60-1620-60E0-D9FF61B2A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05ACD-C7F6-8644-E7C5-BF7D335E9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0A65C-5FF9-D17B-EA57-14710F949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490E-6E20-C540-B60E-4F102AB560AD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3D295-F134-3B04-117D-B9A5A4B0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57619-9256-E555-4F62-0E9B96322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05A6-7EA6-0545-BEFC-FB5804524293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9886346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BA99E-06B4-379E-7B6A-D4B06DD23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FD9CA-51BA-B4E9-4BFC-CD7CD3C0A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E835B-1FE3-F367-664E-9E3648064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490E-6E20-C540-B60E-4F102AB560AD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9C5BC-A6A1-301A-BF8D-EE5F1EC3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85BF-8D8A-DF2B-254A-B6E20034A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05A6-7EA6-0545-BEFC-FB5804524293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99717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BA9E-DFEF-224C-928A-0F23F0945C94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3D3F-2CDF-4847-A5DB-1F345F37818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59154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BA9E-DFEF-224C-928A-0F23F0945C94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3D3F-2CDF-4847-A5DB-1F345F37818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41429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BA9E-DFEF-224C-928A-0F23F0945C94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3D3F-2CDF-4847-A5DB-1F345F37818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36846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BA9E-DFEF-224C-928A-0F23F0945C94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3D3F-2CDF-4847-A5DB-1F345F37818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59806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BA9E-DFEF-224C-928A-0F23F0945C94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3D3F-2CDF-4847-A5DB-1F345F37818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2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4BA9E-DFEF-224C-928A-0F23F0945C94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03D3F-2CDF-4847-A5DB-1F345F37818A}" type="slidenum">
              <a:rPr lang="en-HR" smtClean="0"/>
              <a:t>‹#›</a:t>
            </a:fld>
            <a:endParaRPr lang="en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07ED3A-CADA-8B27-21CF-9EAA620E880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8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9F8FA8-B826-14EF-61A3-0B0F5FD69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67884-664B-3494-CAEC-3BF163551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7AD2D-CCBA-8B38-D57A-CE7152CBCF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89DA-DE93-5A49-81E6-20D396B21C61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71DDC-EB9C-BB1C-C73D-1832AA4CF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357C3-FCE7-62A0-3277-B6A25285A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490C3-2AEB-C941-861C-C58E6DF02830}" type="slidenum">
              <a:rPr lang="en-HR" smtClean="0"/>
              <a:t>‹#›</a:t>
            </a:fld>
            <a:endParaRPr lang="en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BC569A-0C9A-ED4E-ED7B-113D30F74E1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8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9B039-2914-CC0A-9AF9-C1FDA1E73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AE11-A144-B56D-EA6D-B9E3FFE0B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FB030-D3FA-74D6-5F40-78D3211EAE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A31F1-9E51-7546-827C-7ABD6662104C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7E01E-8730-B680-3560-D6F478174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D4390-C730-9EDF-DEE5-75EE4BE0E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A6232-6253-FD45-81E3-604B18701D7B}" type="slidenum">
              <a:rPr lang="en-HR" smtClean="0"/>
              <a:t>‹#›</a:t>
            </a:fld>
            <a:endParaRPr lang="en-H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53618F-6BEA-0A57-F280-FB129705F5B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4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022C2E-46EB-575D-F600-7C5CBD19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CF671-1FFE-418C-D6CF-65AD0F0E7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C2ABD-DA40-0F6F-57D2-55ADC0C6F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0490E-6E20-C540-B60E-4F102AB560AD}" type="datetimeFigureOut">
              <a:rPr lang="en-HR" smtClean="0"/>
              <a:t>11/03/2023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CF7FB-303D-E26B-F0F6-9B75BEEBD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431D0-E6E8-72F5-3026-37863A58C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E05A6-7EA6-0545-BEFC-FB5804524293}" type="slidenum">
              <a:rPr lang="en-HR" smtClean="0"/>
              <a:t>‹#›</a:t>
            </a:fld>
            <a:endParaRPr lang="en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2E36D1-BEAA-504C-7F7D-718FB24F45F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0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37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4CD86E-970B-FD4A-8004-E1546F1445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6AC0550-629B-6395-0E23-7A8C62F3F1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89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67C12-D6CF-0669-F90A-61C3C4499E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F0BDEB-857C-B3FF-5C0D-68EC831E2C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20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30180B-DD3A-F6AC-DDAB-9B0C585A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5C9B54-F607-8A16-C6D1-6ABE0E231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68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06D87-A632-B0AC-734C-D427D28D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50CFB-5D41-10BE-702E-76F0DC563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49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3097</TotalTime>
  <Words>0</Words>
  <Application>Microsoft Office PowerPoint</Application>
  <PresentationFormat>On-screen Show (16:9)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Marinić Kadić</dc:creator>
  <cp:lastModifiedBy>Silvija Matić</cp:lastModifiedBy>
  <cp:revision>10</cp:revision>
  <dcterms:created xsi:type="dcterms:W3CDTF">2022-09-26T13:06:47Z</dcterms:created>
  <dcterms:modified xsi:type="dcterms:W3CDTF">2023-11-03T10:13:02Z</dcterms:modified>
</cp:coreProperties>
</file>